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Noto Sans TC" panose="020B0604020202020204" charset="-128"/>
      <p:regular r:id="rId11"/>
    </p:embeddedFont>
    <p:embeddedFont>
      <p:font typeface="Sora Medium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4T16:33:26.652"/>
    </inkml:context>
    <inkml:brush xml:id="br0">
      <inkml:brushProperty name="width" value="0.05" units="cm"/>
      <inkml:brushProperty name="height" value="0.3" units="cm"/>
      <inkml:brushProperty name="color" value="#E8EBEC"/>
      <inkml:brushProperty name="ignorePressure" value="1"/>
      <inkml:brushProperty name="inkEffects" value="pencil"/>
    </inkml:brush>
  </inkml:definitions>
  <inkml:trace contextRef="#ctx0" brushRef="#br0">162 107,'9'0,"17"0,12 0,13 0,21 0,6 0,4 0,-8 0,-12 0,-8 0,-8 0,-3 0,4 0,-2 0,2 0,-13 0,-16 0,-25 0,-19 0,-11 0,-7 0,-1 0,2 0,1 9,-7 2,-17 1,-6-8,4-3,6-3,8 0,9-1,3 1,5 1,-1 0,2 1,3-1,-3 1,2 0,-4 1,10-1,23-5,16 0,30-10,29-1,30 1,19 4,9-5,-15-1,-20 4,-19 3,-16 4,-10 2,-13 7,-12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0165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hyperlink" Target="../OneDrive/Desktop/ai%20code%20mentor%20project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Code Mentor: Instant Code Feedback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Discover AI Code Mentor, the web-based application designed for real-time syntax checking. It supports multiple languages and provides immediate feedback on code correctness.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33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Core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371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2337197"/>
            <a:ext cx="35535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Multi-Language Support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Supports Python, C, C++, and Java.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672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70173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Responsive UI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Accessible on all devices.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Instant Feedback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Real-time syntax error detection.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3430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70173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User-Friendly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Simple "paste and check" interface.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F52DCBF-5AE7-67D4-1631-C4AC8E5EDA83}"/>
                  </a:ext>
                </a:extLst>
              </p14:cNvPr>
              <p14:cNvContentPartPr/>
              <p14:nvPr/>
            </p14:nvContentPartPr>
            <p14:xfrm>
              <a:off x="13289797" y="7936675"/>
              <a:ext cx="355680" cy="522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F52DCBF-5AE7-67D4-1631-C4AC8E5EDA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81157" y="7882675"/>
                <a:ext cx="373320" cy="15984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96AB003B-64B1-DE51-1B21-92D099BA85B0}"/>
              </a:ext>
            </a:extLst>
          </p:cNvPr>
          <p:cNvSpPr/>
          <p:nvPr/>
        </p:nvSpPr>
        <p:spPr>
          <a:xfrm>
            <a:off x="12430688" y="7565131"/>
            <a:ext cx="2073897" cy="60362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609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Technology Stack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49535"/>
            <a:ext cx="250627" cy="2506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71230" y="2909888"/>
            <a:ext cx="1814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271230" y="3400306"/>
            <a:ext cx="18145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HTML, CSS, JavaScript.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2949535"/>
            <a:ext cx="250746" cy="2507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903464" y="2909888"/>
            <a:ext cx="18145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903464" y="3400306"/>
            <a:ext cx="18145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Flask (Python).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2949535"/>
            <a:ext cx="250627" cy="25062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535579" y="2909888"/>
            <a:ext cx="18145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Communication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535579" y="3754636"/>
            <a:ext cx="18145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HTTP POST requests.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200531"/>
            <a:ext cx="250627" cy="25062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271230" y="5160883"/>
            <a:ext cx="18145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Error Detection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271230" y="6005632"/>
            <a:ext cx="18145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Pylint, gcc.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69488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Interface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Language Selection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Dropdown menu to select Python, C, C++, or Java.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Code Input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Text area with syntax highlighting for easy coding.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Submission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"Check Code" button to submit the code for evaluation.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Feedback Display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Area to show error messages and suggestions.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D1B0D5-3B82-29A2-8F3A-402E7FECD70C}"/>
              </a:ext>
            </a:extLst>
          </p:cNvPr>
          <p:cNvSpPr/>
          <p:nvPr/>
        </p:nvSpPr>
        <p:spPr>
          <a:xfrm>
            <a:off x="12430688" y="7565131"/>
            <a:ext cx="2073897" cy="60362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 Processing with Flask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Receive Request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POST request receives code and language.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Route Call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Flask route calls appropriate syntax checker.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Syntax Check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Specific steps for each language.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4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951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Return Messages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76951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Error messages returned to the frontend.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2E52FE-0D68-27E0-7561-8FA3398F3FB2}"/>
              </a:ext>
            </a:extLst>
          </p:cNvPr>
          <p:cNvSpPr/>
          <p:nvPr/>
        </p:nvSpPr>
        <p:spPr>
          <a:xfrm>
            <a:off x="12430688" y="7565131"/>
            <a:ext cx="2073897" cy="60362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41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Benefits of AI Code Mentor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Time Saving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Saves time debugging syntax errors.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6186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Multi-Language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41090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Supports multiple programming languages.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Skill Improvement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00575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Improves coding skills through instant feedback.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EC5C1F-6031-A058-1404-17867859E73D}"/>
              </a:ext>
            </a:extLst>
          </p:cNvPr>
          <p:cNvSpPr/>
          <p:nvPr/>
        </p:nvSpPr>
        <p:spPr>
          <a:xfrm>
            <a:off x="12430688" y="7565131"/>
            <a:ext cx="2073897" cy="60362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01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Live Demo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90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Code Submission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Submit code in each language.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09920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Error Detection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Highlight real-time error detection.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17933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5179338"/>
            <a:ext cx="30434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Responsive Interface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Showcase the responsive user interface.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6068"/>
            <a:ext cx="75833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Try AI Code Mentor Today!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9016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Web Application</a:t>
            </a:r>
            <a:endParaRPr lang="en-US" sz="2200" dirty="0"/>
          </a:p>
        </p:txBody>
      </p:sp>
      <p:sp>
        <p:nvSpPr>
          <p:cNvPr id="6" name="Text 3">
            <a:hlinkClick r:id="rId4" action="ppaction://hlinkfile"/>
          </p:cNvPr>
          <p:cNvSpPr/>
          <p:nvPr/>
        </p:nvSpPr>
        <p:spPr>
          <a:xfrm>
            <a:off x="1530906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>
                    <a:lumMod val="85000"/>
                  </a:schemeClr>
                </a:solidFill>
              </a:rPr>
              <a:t>click here </a:t>
            </a:r>
          </a:p>
        </p:txBody>
      </p:sp>
      <p:sp>
        <p:nvSpPr>
          <p:cNvPr id="7" name="Shape 4"/>
          <p:cNvSpPr/>
          <p:nvPr/>
        </p:nvSpPr>
        <p:spPr>
          <a:xfrm>
            <a:off x="7428667" y="509016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8165783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Feedback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165783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Give us your feedback.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4254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Contact us for collaboration.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428667" y="64254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8165783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Coding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8165783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Improve your coding now.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964E1A-C19D-8C31-3202-BFD0D3526557}"/>
              </a:ext>
            </a:extLst>
          </p:cNvPr>
          <p:cNvSpPr/>
          <p:nvPr/>
        </p:nvSpPr>
        <p:spPr>
          <a:xfrm>
            <a:off x="12430688" y="7565131"/>
            <a:ext cx="2073897" cy="60362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275</Words>
  <Application>Microsoft Office PowerPoint</Application>
  <PresentationFormat>Custom</PresentationFormat>
  <Paragraphs>69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Noto Sans TC</vt:lpstr>
      <vt:lpstr>Sora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Abhay chaudhary</cp:lastModifiedBy>
  <cp:revision>3</cp:revision>
  <dcterms:created xsi:type="dcterms:W3CDTF">2025-04-24T05:03:06Z</dcterms:created>
  <dcterms:modified xsi:type="dcterms:W3CDTF">2025-04-24T16:38:42Z</dcterms:modified>
</cp:coreProperties>
</file>